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38FA8-3B78-486D-B5FE-4BE9777C2368}" v="3" dt="2023-10-23T15:46:43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1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Steciak" userId="76c648ab-e845-448a-8d20-f531839b2a3f" providerId="ADAL" clId="{11738FA8-3B78-486D-B5FE-4BE9777C2368}"/>
    <pc:docChg chg="undo custSel modSld">
      <pc:chgData name="Michal Steciak" userId="76c648ab-e845-448a-8d20-f531839b2a3f" providerId="ADAL" clId="{11738FA8-3B78-486D-B5FE-4BE9777C2368}" dt="2023-10-23T15:46:43.484" v="13" actId="14826"/>
      <pc:docMkLst>
        <pc:docMk/>
      </pc:docMkLst>
      <pc:sldChg chg="modSp mod">
        <pc:chgData name="Michal Steciak" userId="76c648ab-e845-448a-8d20-f531839b2a3f" providerId="ADAL" clId="{11738FA8-3B78-486D-B5FE-4BE9777C2368}" dt="2023-10-23T15:46:43.484" v="13" actId="14826"/>
        <pc:sldMkLst>
          <pc:docMk/>
          <pc:sldMk cId="498768723" sldId="256"/>
        </pc:sldMkLst>
        <pc:picChg chg="mod">
          <ac:chgData name="Michal Steciak" userId="76c648ab-e845-448a-8d20-f531839b2a3f" providerId="ADAL" clId="{11738FA8-3B78-486D-B5FE-4BE9777C2368}" dt="2023-10-23T15:46:43.484" v="13" actId="14826"/>
          <ac:picMkLst>
            <pc:docMk/>
            <pc:sldMk cId="498768723" sldId="256"/>
            <ac:picMk id="5" creationId="{5ED8CA87-A91D-56B9-3823-E6162B5664F4}"/>
          </ac:picMkLst>
        </pc:picChg>
      </pc:sldChg>
      <pc:sldChg chg="addSp delSp modSp mod">
        <pc:chgData name="Michal Steciak" userId="76c648ab-e845-448a-8d20-f531839b2a3f" providerId="ADAL" clId="{11738FA8-3B78-486D-B5FE-4BE9777C2368}" dt="2023-10-23T15:39:52.939" v="12" actId="1076"/>
        <pc:sldMkLst>
          <pc:docMk/>
          <pc:sldMk cId="3182121587" sldId="263"/>
        </pc:sldMkLst>
        <pc:spChg chg="add mod">
          <ac:chgData name="Michal Steciak" userId="76c648ab-e845-448a-8d20-f531839b2a3f" providerId="ADAL" clId="{11738FA8-3B78-486D-B5FE-4BE9777C2368}" dt="2023-10-23T15:39:52.939" v="12" actId="1076"/>
          <ac:spMkLst>
            <pc:docMk/>
            <pc:sldMk cId="3182121587" sldId="263"/>
            <ac:spMk id="2" creationId="{B75DAA11-F285-BA63-3B8B-F5A96F8F7EE5}"/>
          </ac:spMkLst>
        </pc:spChg>
        <pc:picChg chg="add del mod">
          <ac:chgData name="Michal Steciak" userId="76c648ab-e845-448a-8d20-f531839b2a3f" providerId="ADAL" clId="{11738FA8-3B78-486D-B5FE-4BE9777C2368}" dt="2023-10-23T15:39:41.796" v="11" actId="1076"/>
          <ac:picMkLst>
            <pc:docMk/>
            <pc:sldMk cId="3182121587" sldId="263"/>
            <ac:picMk id="3" creationId="{CDE546F7-045D-96DB-D880-A30FE5ED26B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984F91-8051-7540-40DC-BD5A7A523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CB21CD3-3287-20FF-CE59-42F3A96D7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A4AB95-81A8-D763-F046-6D090B31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87A496-E261-5E13-8C65-70376808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0A8767-868F-BF0A-59B1-39577A15F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4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465037-EF41-6F00-E9F5-6521A5433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8A16072-366A-AFF7-E89E-FCFB83112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492F51-C14B-34A9-3AAF-6D1AF354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4FBCFD2-99D1-17DB-6B52-69505F43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34D82EE-5FDC-5B4D-A7C9-DA5FDA08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92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775D147-D664-F3E1-3839-85034B25B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A21CDC4-6704-D556-C14A-FB00EE3D7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5DCE52-04BA-BBDF-4D79-731CB9593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122D12-9589-D8F4-2E2E-5DFA2024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49F294B-6448-C7DC-EF17-D94D8C16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809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BE881A-02EB-BE34-7082-953B1C11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6FB523-831C-8983-2FD2-4E038C624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681C02C-5184-37CE-AD46-BDF8E43F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6B7F29-0044-ABA6-99C2-3538AB0A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D5CEE5-2794-5AE3-D893-180E900A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0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842151-3AFA-9F12-097F-483C311D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C9BE4E2-2253-9089-692A-86BC58720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835694-3493-5BA3-0932-0C30116C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7C4594-79EE-0D82-29DE-5A8F0FDF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46A7BD1-1145-D5D2-DC01-81BE08195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27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218FFC-64A4-6807-0CA1-EE240F3B2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7F13F3-6DAF-2137-EFDC-BDB788B01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7E4E0C-0640-2EEC-BB61-E1A8EA94E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CBA9EED-F3AA-0B9E-5301-B9E73B68D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EF73824-3CA3-3763-F6C5-38B0C341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0C81019-92D7-975F-8766-BFBCBCAF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169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22112F-8033-E0C0-A8C6-42444445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2A2C0ED-D1B0-BA16-3A1A-D002F6304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251D5C9-9DEE-975C-1BB8-43F6D6735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4BA5AF-B3F9-6EA5-ED04-8CD1E4AAA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176047A-3602-3639-D374-6A0156702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EC672B3-EB72-45A4-29F2-C66E8D44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198286A-1540-ACD7-9DBC-98ABA86E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83D296B-89E3-C20C-63EC-F148BD48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142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F275CE-C60F-9884-B5A1-59F0D7E64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31A57C2-2CC2-E2E9-4549-A40879D4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8C17A8-5CE3-7645-BDED-807947C6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A9009FB-183B-F715-7899-3A1BD867A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174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E952DE5-DAC9-3907-A14B-4091231F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46DEAD6-A272-488F-AC01-8752F0C5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7BB2282-CC70-294E-9A20-10E59E27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27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608D4F-03F2-8C54-9DE3-B2C11B3E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E17B9B-8522-28EE-E9E6-9E1BFDFE6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A3F95FD-21D9-A933-02D4-99F8AA0DF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7E496C0-6E80-3C8F-0AA3-272658A3B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B810663-7670-00DC-39B3-9C9367AD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4F0E27C-36E8-822C-27D6-9115A7DF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193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D925FD-A7E0-96DE-F1C6-174C893B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D31D84A-3080-1AD5-6755-DAE6CCD9C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F4534D-3BF1-049B-35E1-2545A317B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9E536D4-8729-2563-7DEF-D4FC74E8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248C577-F5AC-4BEA-2D68-214C3D83D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865412C-50DB-BC97-CD8A-7654F1E5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075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F975081-AD62-83D6-368C-4E88CA4B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803924-150E-3A54-8161-1CAE493B1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D681D4-2DCC-8378-7E0C-7345ACAA5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A2C1-F87F-403D-8E6D-8AF317835254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AD2410F-0012-5718-1EFD-2440596A9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D77A2F-1CBA-C0EA-16E4-340221644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7BC6A-07B4-41E7-A1FE-37D41066E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199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ED8CA87-A91D-56B9-3823-E6162B566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68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Ludzka twarz, człowiek, zrzut ekranu&#10;&#10;Opis wygenerowany automatycznie">
            <a:extLst>
              <a:ext uri="{FF2B5EF4-FFF2-40B4-BE49-F238E27FC236}">
                <a16:creationId xmlns:a16="http://schemas.microsoft.com/office/drawing/2014/main" id="{72985184-38DC-627B-8184-50A186B9B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59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FAE6D1F3-BF4B-EF37-BD18-93770FE78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22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9CC88559-B27D-BF75-6AA6-B88D3808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38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Ludzka twarz, zrzut ekranu, list&#10;&#10;Opis wygenerowany automatycznie">
            <a:extLst>
              <a:ext uri="{FF2B5EF4-FFF2-40B4-BE49-F238E27FC236}">
                <a16:creationId xmlns:a16="http://schemas.microsoft.com/office/drawing/2014/main" id="{E9CA2A9B-13D6-5B4D-4545-F2AA738BE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82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niebo, na wolnym powietrzu, chmura&#10;&#10;Opis wygenerowany automatycznie">
            <a:extLst>
              <a:ext uri="{FF2B5EF4-FFF2-40B4-BE49-F238E27FC236}">
                <a16:creationId xmlns:a16="http://schemas.microsoft.com/office/drawing/2014/main" id="{B9F47AFB-68D8-C1F8-DA00-CD7E78BC5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44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Ludzka twarz, osoba, ubrania, człowiek&#10;&#10;Opis wygenerowany automatycznie">
            <a:extLst>
              <a:ext uri="{FF2B5EF4-FFF2-40B4-BE49-F238E27FC236}">
                <a16:creationId xmlns:a16="http://schemas.microsoft.com/office/drawing/2014/main" id="{C92C5809-25C0-047E-4285-10231BA55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70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Ludzka twarz, zrzut ekranu&#10;&#10;Opis wygenerowany automatycznie">
            <a:extLst>
              <a:ext uri="{FF2B5EF4-FFF2-40B4-BE49-F238E27FC236}">
                <a16:creationId xmlns:a16="http://schemas.microsoft.com/office/drawing/2014/main" id="{5B4978B6-08F4-F8CA-CEF1-123BCE7BE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32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niebo, punkt orientacyjny, meczet&#10;&#10;Opis wygenerowany automatycznie">
            <a:extLst>
              <a:ext uri="{FF2B5EF4-FFF2-40B4-BE49-F238E27FC236}">
                <a16:creationId xmlns:a16="http://schemas.microsoft.com/office/drawing/2014/main" id="{276FA995-7991-4D67-C12B-3F64BAE4E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03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Ludzka twarz, dziecko&#10;&#10;Opis wygenerowany automatycznie">
            <a:extLst>
              <a:ext uri="{FF2B5EF4-FFF2-40B4-BE49-F238E27FC236}">
                <a16:creationId xmlns:a16="http://schemas.microsoft.com/office/drawing/2014/main" id="{E6A3C1D8-31ED-33EC-0E07-390A379F8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80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list&#10;&#10;Opis wygenerowany automatycznie">
            <a:extLst>
              <a:ext uri="{FF2B5EF4-FFF2-40B4-BE49-F238E27FC236}">
                <a16:creationId xmlns:a16="http://schemas.microsoft.com/office/drawing/2014/main" id="{CDE546F7-045D-96DB-D880-A30FE5ED2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75DAA11-F285-BA63-3B8B-F5A96F8F7EE5}"/>
              </a:ext>
            </a:extLst>
          </p:cNvPr>
          <p:cNvSpPr txBox="1"/>
          <p:nvPr/>
        </p:nvSpPr>
        <p:spPr>
          <a:xfrm>
            <a:off x="10585204" y="3461291"/>
            <a:ext cx="1183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8212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list&#10;&#10;Opis wygenerowany automatycznie">
            <a:extLst>
              <a:ext uri="{FF2B5EF4-FFF2-40B4-BE49-F238E27FC236}">
                <a16:creationId xmlns:a16="http://schemas.microsoft.com/office/drawing/2014/main" id="{81DB88B1-882C-EE93-D9B6-F9D6E66E8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8920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Panoramiczny</PresentationFormat>
  <Paragraphs>1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Futura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Leszek Osieczko</dc:creator>
  <cp:lastModifiedBy>Michal Steciak</cp:lastModifiedBy>
  <cp:revision>1</cp:revision>
  <dcterms:created xsi:type="dcterms:W3CDTF">2023-09-26T14:31:54Z</dcterms:created>
  <dcterms:modified xsi:type="dcterms:W3CDTF">2023-10-23T15:46:47Z</dcterms:modified>
</cp:coreProperties>
</file>